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313970" y="828001"/>
            <a:ext cx="6487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ESAM / </a:t>
            </a:r>
            <a:r>
              <a:rPr lang="de-DE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CD31 #WM-59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5479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info@reliatech.de</a:t>
            </a:r>
          </a:p>
        </p:txBody>
      </p:sp>
      <p:sp>
        <p:nvSpPr>
          <p:cNvPr id="4" name="Rechteck 3"/>
          <p:cNvSpPr/>
          <p:nvPr/>
        </p:nvSpPr>
        <p:spPr>
          <a:xfrm>
            <a:off x="363914" y="5550331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(red) and ESAM (green) in a mixture of primary human dermal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lymphatic endothelial cells (HDLEC) and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dermal normal fibroblasts with monoclonal mouse anti-human CD31 #WM-59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101-M92]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 anti-human ESAM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102-PA42AG]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anti-rabbit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], 1:600 and goat anti-mouse IgG-PE [Santa Cruz], 1:400). [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IF_NHDF1406-02; 101-M92 / 102-PA42AG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5µg/ml),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400X]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" name="Textfeld 204"/>
          <p:cNvSpPr txBox="1"/>
          <p:nvPr/>
        </p:nvSpPr>
        <p:spPr>
          <a:xfrm>
            <a:off x="1840351" y="3073273"/>
            <a:ext cx="13452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CD31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" name="Textfeld 205"/>
          <p:cNvSpPr txBox="1"/>
          <p:nvPr/>
        </p:nvSpPr>
        <p:spPr>
          <a:xfrm>
            <a:off x="4567239" y="3068960"/>
            <a:ext cx="13580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ESAM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Textfeld 206"/>
          <p:cNvSpPr txBox="1"/>
          <p:nvPr/>
        </p:nvSpPr>
        <p:spPr>
          <a:xfrm>
            <a:off x="4557789" y="5129305"/>
            <a:ext cx="2746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488; 1:600</a:t>
            </a:r>
          </a:p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anti-mouse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-PE; 1:400)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" name="Textfeld 207"/>
          <p:cNvSpPr txBox="1"/>
          <p:nvPr/>
        </p:nvSpPr>
        <p:spPr>
          <a:xfrm>
            <a:off x="1840351" y="5129305"/>
            <a:ext cx="8996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/ ESAM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" name="Grafik 20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51" y="1243760"/>
            <a:ext cx="2440634" cy="1825200"/>
          </a:xfrm>
          <a:prstGeom prst="rect">
            <a:avLst/>
          </a:prstGeom>
        </p:spPr>
      </p:pic>
      <p:pic>
        <p:nvPicPr>
          <p:cNvPr id="210" name="Grafik 20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790" y="1243760"/>
            <a:ext cx="2440634" cy="1825200"/>
          </a:xfrm>
          <a:prstGeom prst="rect">
            <a:avLst/>
          </a:prstGeom>
        </p:spPr>
      </p:pic>
      <p:pic>
        <p:nvPicPr>
          <p:cNvPr id="211" name="Grafik 2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51" y="3304105"/>
            <a:ext cx="2440634" cy="1825200"/>
          </a:xfrm>
          <a:prstGeom prst="rect">
            <a:avLst/>
          </a:prstGeom>
        </p:spPr>
      </p:pic>
      <p:pic>
        <p:nvPicPr>
          <p:cNvPr id="212" name="Grafik 2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789" y="3304105"/>
            <a:ext cx="2440634" cy="18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102</cp:revision>
  <cp:lastPrinted>2014-07-08T13:54:51Z</cp:lastPrinted>
  <dcterms:created xsi:type="dcterms:W3CDTF">2014-01-30T08:05:57Z</dcterms:created>
  <dcterms:modified xsi:type="dcterms:W3CDTF">2015-03-26T08:27:53Z</dcterms:modified>
</cp:coreProperties>
</file>